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7"/>
  </p:handoutMasterIdLst>
  <p:sldIdLst>
    <p:sldId id="257" r:id="rId4"/>
    <p:sldId id="258" r:id="rId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8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8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8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80604020202020204" pitchFamily="34" charset="0"/>
                <a:ea typeface="微软雅黑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8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5" Type="http://schemas.openxmlformats.org/officeDocument/2006/relationships/theme" Target="../theme/theme2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80604020202020204" pitchFamily="34" charset="0"/>
          <a:ea typeface="微软雅黑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80604020202020204" pitchFamily="34" charset="0"/>
          <a:ea typeface="微软雅黑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80604020202020204" pitchFamily="34" charset="0"/>
          <a:ea typeface="微软雅黑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80604020202020204" pitchFamily="34" charset="0"/>
          <a:ea typeface="微软雅黑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80604020202020204" pitchFamily="34" charset="0"/>
          <a:ea typeface="微软雅黑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80604020202020204" pitchFamily="34" charset="0"/>
          <a:ea typeface="微软雅黑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  <a:sym typeface="Arial" panose="02080604020202020204" pitchFamily="34" charset="0"/>
              </a:rPr>
              <a:t>资料2</a:t>
            </a:r>
            <a:endParaRPr lang="zh-CN" altLang="en-US" dirty="0">
              <a:solidFill>
                <a:schemeClr val="accent1"/>
              </a:solidFill>
              <a:sym typeface="Arial" panose="0208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  <a:sym typeface="Arial" panose="02080604020202020204" pitchFamily="34" charset="0"/>
              </a:rPr>
              <a:t>演讲人</a:t>
            </a:r>
            <a:endParaRPr lang="zh-CN" altLang="en-US" dirty="0">
              <a:solidFill>
                <a:schemeClr val="accent1"/>
              </a:solidFill>
              <a:sym typeface="Arial" panose="0208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>
                <a:solidFill>
                  <a:schemeClr val="accent1"/>
                </a:solidFill>
              </a:rPr>
              <a:t>谢谢</a:t>
            </a:r>
            <a:endParaRPr lang="en-US" altLang="zh-CN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  <p:tag name="KSO_WM_UNIT_TEXT_FILL_FORE_SCHEMECOLOR_INDEX_BRIGHTNESS" val="0"/>
  <p:tag name="KSO_WM_UNIT_TEXT_FILL_FORE_SCHEMECOLOR_INDEX" val="5"/>
  <p:tag name="KSO_WM_UNIT_TEXT_FILL_TYPE" val="1"/>
</p:tagLst>
</file>

<file path=ppt/tags/tag13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6915_1*f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演讲者："/>
  <p:tag name="KSO_WM_UNIT_SUBTYPE" val="b"/>
  <p:tag name="KSO_WM_UNIT_TEXT_FILL_FORE_SCHEMECOLOR_INDEX_BRIGHTNESS" val="0"/>
  <p:tag name="KSO_WM_UNIT_TEXT_FILL_FORE_SCHEMECOLOR_INDEX" val="5"/>
  <p:tag name="KSO_WM_UNIT_TEXT_FILL_TYPE" val="1"/>
</p:tagLst>
</file>

<file path=ppt/tags/tag131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ags/tag133.xml><?xml version="1.0" encoding="utf-8"?>
<p:tagLst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WPS 演示</Application>
  <PresentationFormat>宽屏</PresentationFormat>
  <Paragraphs>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DejaVu Sans</vt:lpstr>
      <vt:lpstr>Arial Black</vt:lpstr>
      <vt:lpstr>汉仪书宋二KW</vt:lpstr>
      <vt:lpstr>微软雅黑</vt:lpstr>
      <vt:lpstr>汉仪旗黑</vt:lpstr>
      <vt:lpstr>Office 主题​​</vt:lpstr>
      <vt:lpstr>1_Office 主题​​</vt:lpstr>
      <vt:lpstr>资料2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2023-11-13T05:44:15Z</dcterms:created>
  <dcterms:modified xsi:type="dcterms:W3CDTF">2023-11-13T05:44:15Z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/>
  </property>
</Properties>
</file>